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EELS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20181004</a:t>
            </a:r>
          </a:p>
          <a:p>
            <a:r>
              <a:rPr lang="en-US" dirty="0" smtClean="0"/>
              <a:t>Yaobin Xu</a:t>
            </a:r>
          </a:p>
        </p:txBody>
      </p:sp>
    </p:spTree>
    <p:extLst>
      <p:ext uri="{BB962C8B-B14F-4D97-AF65-F5344CB8AC3E}">
        <p14:creationId xmlns:p14="http://schemas.microsoft.com/office/powerpoint/2010/main" val="3655722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47896" y="1298448"/>
            <a:ext cx="8455152" cy="4187952"/>
            <a:chOff x="347896" y="1524000"/>
            <a:chExt cx="8455152" cy="418795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896" y="1524000"/>
              <a:ext cx="4187952" cy="4187952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5096" y="1524000"/>
              <a:ext cx="4187952" cy="4187952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347053" y="3581400"/>
              <a:ext cx="189638" cy="1896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>
              <a:stCxn id="8" idx="0"/>
            </p:cNvCxnSpPr>
            <p:nvPr/>
          </p:nvCxnSpPr>
          <p:spPr>
            <a:xfrm flipV="1">
              <a:off x="2441872" y="1524000"/>
              <a:ext cx="2173224" cy="2057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8" idx="2"/>
            </p:cNvCxnSpPr>
            <p:nvPr/>
          </p:nvCxnSpPr>
          <p:spPr>
            <a:xfrm>
              <a:off x="2441872" y="3771038"/>
              <a:ext cx="2173224" cy="19409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8083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95400"/>
            <a:ext cx="4191000" cy="4191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298448"/>
            <a:ext cx="3136952" cy="418795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667000" y="4495800"/>
            <a:ext cx="12192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6087724" y="1524000"/>
            <a:ext cx="0" cy="35052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439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2679</TotalTime>
  <Words>4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EELS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EELS</dc:title>
  <dc:creator>semuser</dc:creator>
  <cp:lastModifiedBy>Hu, Dingyue</cp:lastModifiedBy>
  <cp:revision>8</cp:revision>
  <dcterms:created xsi:type="dcterms:W3CDTF">2006-08-16T00:00:00Z</dcterms:created>
  <dcterms:modified xsi:type="dcterms:W3CDTF">2019-09-12T10:56:01Z</dcterms:modified>
</cp:coreProperties>
</file>